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348" r:id="rId5"/>
    <p:sldId id="359" r:id="rId6"/>
    <p:sldId id="268" r:id="rId7"/>
    <p:sldId id="354" r:id="rId8"/>
    <p:sldId id="358" r:id="rId9"/>
    <p:sldId id="347" r:id="rId10"/>
    <p:sldId id="346" r:id="rId11"/>
    <p:sldId id="272" r:id="rId12"/>
    <p:sldId id="353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600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023" y="1498634"/>
            <a:ext cx="10729977" cy="731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Rebalancing Multi-Label Class-Incremental Learning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8644" y="5365682"/>
            <a:ext cx="4384654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e-DE" altLang="zh-CN" sz="1600" dirty="0"/>
              <a:t>N</a:t>
            </a:r>
            <a:r>
              <a:rPr lang="en-US" altLang="zh-CN" sz="1600" dirty="0"/>
              <a:t>one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28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8A74FC8-D2CE-49E8-A626-CB0551633F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662" y="2642059"/>
            <a:ext cx="11553825" cy="1868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540C6B4-E750-49CE-B70A-437C9E166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8223" y="1364106"/>
            <a:ext cx="6838950" cy="26098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164D8BD-3FBA-4ADA-A60A-93D37F4DD6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285" y="4081525"/>
            <a:ext cx="66008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012" y="252222"/>
            <a:ext cx="3084988" cy="966978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5829" y="380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636A94-CCD8-470E-8635-5F7E274DC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350" y="1676400"/>
            <a:ext cx="9820275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19600" y="-192151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5387" y="-21615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E6E5BFC-23B5-497F-84E3-C27F256A1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1037564"/>
            <a:ext cx="9839894" cy="53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5425" y="196531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6121562" y="2382510"/>
            <a:ext cx="6050879" cy="320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err="1"/>
              <a:t>i</a:t>
            </a:r>
            <a:r>
              <a:rPr lang="en-US" altLang="zh-CN" sz="2000" dirty="0"/>
              <a:t>) While numerous methods have been developed for SLCIL, there has been limited exploration into the more practical domain of multi-label class-incremental learning.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ii) Most MLCIL methods focus on designing new network architectures to fit the PL setting, ignoring the positive-negative imbalance issue.</a:t>
            </a:r>
          </a:p>
          <a:p>
            <a:pPr algn="just"/>
            <a:endParaRPr lang="en-US" altLang="zh-CN" sz="2000" dirty="0"/>
          </a:p>
          <a:p>
            <a:pPr algn="just"/>
            <a:endParaRPr lang="zh-CN" altLang="en-US" sz="2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6AC1D95-43A3-4687-8C92-95A5ED358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4" y="1445666"/>
            <a:ext cx="6055835" cy="5162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612D24-EC5B-4FD3-AB8E-387060A327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9" y="1164267"/>
            <a:ext cx="12192000" cy="56943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EC99330-F0DA-49A2-8C7F-F7B1A8EDB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8" y="2009757"/>
            <a:ext cx="4802250" cy="29691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37AA80-8443-437F-86EA-3419AE99F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481" y="1811396"/>
            <a:ext cx="7328062" cy="9250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DC9DEA-7595-4A69-82FF-DF1226A00B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1945" y="2977181"/>
            <a:ext cx="6839004" cy="10077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3D65289-CF78-4753-96AF-33675CD5FA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8481" y="4073411"/>
            <a:ext cx="6839004" cy="6802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595EF1A-F7AD-42ED-B884-240AF95A7B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7136" y="5067370"/>
            <a:ext cx="7555243" cy="8500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8380F0D-AE21-40F7-A891-7CD9494AF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8956" y="6142709"/>
            <a:ext cx="7048231" cy="60776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A422D1E-E243-4C8B-96A7-16AEB220CE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2776" y="769802"/>
            <a:ext cx="7117850" cy="8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EC99330-F0DA-49A2-8C7F-F7B1A8EDB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8" y="2009757"/>
            <a:ext cx="4802250" cy="29691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70B1C07-8766-4444-B70A-619991CD8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5720" y="1686048"/>
            <a:ext cx="6732880" cy="8861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C9CB286-F556-4650-BEC2-41314EA7CA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793" y="3051049"/>
            <a:ext cx="7433208" cy="58431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1ED855E-4357-4464-B126-A23974200A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6195" y="4114800"/>
            <a:ext cx="6999731" cy="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6BED333-5727-4BC7-B223-F4FDB1FE3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60524"/>
            <a:ext cx="11772518" cy="42976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BE74023-5BB9-4E80-BADE-55D20F6FB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72004"/>
            <a:ext cx="11802530" cy="43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283B06C-DA37-49B3-B53A-5789BA8FD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68" y="2128619"/>
            <a:ext cx="115919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F5B0741-DF10-4FA5-9EC9-308B1AA82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560714"/>
            <a:ext cx="8348422" cy="51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宽屏</PresentationFormat>
  <Paragraphs>120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184</cp:revision>
  <dcterms:created xsi:type="dcterms:W3CDTF">2023-09-17T03:47:00Z</dcterms:created>
  <dcterms:modified xsi:type="dcterms:W3CDTF">2025-04-28T11:33:00Z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